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68" r:id="rId1"/>
  </p:sldMasterIdLst>
  <p:notesMasterIdLst>
    <p:notesMasterId r:id="rId13"/>
  </p:notesMasterIdLst>
  <p:handoutMasterIdLst>
    <p:handoutMasterId r:id="rId14"/>
  </p:handoutMasterIdLst>
  <p:sldIdLst>
    <p:sldId id="258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</p:sldIdLst>
  <p:sldSz cx="9144000" cy="6858000" type="screen4x3"/>
  <p:notesSz cx="6858000" cy="9144000"/>
  <p:embeddedFontLst>
    <p:embeddedFont>
      <p:font typeface="맑은 고딕" pitchFamily="50" charset="-127"/>
      <p:regular r:id="rId15"/>
      <p:bold r:id="rId16"/>
    </p:embeddedFont>
    <p:embeddedFont>
      <p:font typeface="KoPubWorld돋움체 Medium" pitchFamily="2" charset="-127"/>
      <p:regular r:id="rId17"/>
    </p:embeddedFont>
    <p:embeddedFont>
      <p:font typeface="HY견고딕" pitchFamily="18" charset="-127"/>
      <p:regular r:id="rId18"/>
    </p:embeddedFont>
    <p:embeddedFont>
      <p:font typeface="KoPubWorld돋움체 Bold" pitchFamily="2" charset="-127"/>
      <p:bold r:id="rId19"/>
    </p:embeddedFont>
    <p:embeddedFont>
      <p:font typeface="Arial Black" pitchFamily="34" charset="0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94" autoAdjust="0"/>
  </p:normalViewPr>
  <p:slideViewPr>
    <p:cSldViewPr>
      <p:cViewPr varScale="1">
        <p:scale>
          <a:sx n="110" d="100"/>
          <a:sy n="110" d="100"/>
        </p:scale>
        <p:origin x="-1644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7C38F8-6907-46AD-AFDF-E9B1D72D66BD}" type="datetimeFigureOut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C2D0D3-6277-4C19-9813-57E8DC0929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4793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gif>
</file>

<file path=ppt/media/image12.gif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1BD07A-A1C1-4F67-922A-4EA4B57918B8}" type="datetimeFigureOut">
              <a:rPr lang="ko-KR" altLang="en-US" smtClean="0"/>
              <a:t>2020-07-31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D698E-4E59-4611-BD46-A9EA591CCEB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8421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D698E-4E59-4611-BD46-A9EA591CCEB0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62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539552" y="5301183"/>
            <a:ext cx="8064896" cy="698649"/>
          </a:xfrm>
        </p:spPr>
        <p:txBody>
          <a:bodyPr anchor="ctr">
            <a:normAutofit/>
          </a:bodyPr>
          <a:lstStyle>
            <a:lvl1pPr algn="ctr">
              <a:defRPr sz="1500" b="0"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0" name="그림 개체 틀 9"/>
          <p:cNvSpPr>
            <a:spLocks noGrp="1"/>
          </p:cNvSpPr>
          <p:nvPr>
            <p:ph type="pic" sz="quarter" idx="14"/>
          </p:nvPr>
        </p:nvSpPr>
        <p:spPr>
          <a:xfrm>
            <a:off x="539552" y="908720"/>
            <a:ext cx="8064698" cy="4176712"/>
          </a:xfrm>
        </p:spPr>
        <p:txBody>
          <a:bodyPr>
            <a:normAutofit/>
          </a:bodyPr>
          <a:lstStyle>
            <a:lvl1pPr>
              <a:defRPr lang="ko-KR" altLang="en-US" sz="1500" b="0" kern="1200">
                <a:solidFill>
                  <a:schemeClr val="tx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12" name="슬라이드 번호 개체 틀 9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3D229-8D20-40F1-A548-86C48BF850B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D48B0D58-DA99-4913-B096-A82258C22125}" type="datetimeFigureOut">
              <a:rPr lang="ko-KR" altLang="en-US" smtClean="0"/>
              <a:t>2020-07-31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C:\Users\user\Desktop\다운로드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384" y="65150"/>
            <a:ext cx="864095" cy="312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슬라이드 번호 개체 틀 9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3D229-8D20-40F1-A548-86C48BF850B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1874" y="3136613"/>
            <a:ext cx="424026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Unity </a:t>
            </a:r>
            <a:r>
              <a:rPr lang="ko-KR" altLang="en-US" sz="3200" dirty="0" err="1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스터디</a:t>
            </a:r>
            <a:r>
              <a:rPr lang="ko-KR" altLang="en-US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 </a:t>
            </a:r>
            <a:r>
              <a:rPr lang="en-US" altLang="ko-KR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4</a:t>
            </a:r>
            <a:r>
              <a:rPr lang="ko-KR" altLang="en-US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주차 </a:t>
            </a:r>
            <a:r>
              <a:rPr lang="ko-KR" altLang="en-US" sz="32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과제</a:t>
            </a:r>
            <a:endParaRPr lang="ko-KR" altLang="en-US" sz="3200" dirty="0"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749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user\Desktop\Damaged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07" y="1228970"/>
            <a:ext cx="7236798" cy="404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체력 바</a:t>
            </a:r>
            <a:r>
              <a:rPr lang="ko-KR" altLang="en-US" dirty="0" smtClean="0"/>
              <a:t>를 생성하고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충돌이 일어날 때마다 </a:t>
            </a:r>
            <a:r>
              <a:rPr lang="ko-KR" altLang="en-US" dirty="0" smtClean="0">
                <a:solidFill>
                  <a:srgbClr val="FF0000"/>
                </a:solidFill>
              </a:rPr>
              <a:t>체력을 깎으며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FF0000"/>
                </a:solidFill>
              </a:rPr>
              <a:t>Damaged</a:t>
            </a:r>
            <a:r>
              <a:rPr lang="en-US" altLang="ko-KR" dirty="0" smtClean="0"/>
              <a:t> </a:t>
            </a:r>
            <a:r>
              <a:rPr lang="ko-KR" altLang="en-US" dirty="0" smtClean="0"/>
              <a:t>애니메이션이 실행되도록 하세요</a:t>
            </a:r>
            <a:r>
              <a:rPr lang="en-US" altLang="ko-KR" dirty="0" smtClean="0"/>
              <a:t>.</a:t>
            </a:r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718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user\Desktop\Result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08" y="1228970"/>
            <a:ext cx="7236798" cy="404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 smtClean="0"/>
              <a:t>최종 결과물입니다</a:t>
            </a:r>
            <a:r>
              <a:rPr lang="en-US" altLang="ko-KR" dirty="0" smtClean="0"/>
              <a:t>.</a:t>
            </a:r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787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er\Desktop\캡처_2020_07_31_17_46_44_39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9" y="1228100"/>
            <a:ext cx="7236803" cy="4045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err="1" smtClean="0">
                <a:solidFill>
                  <a:srgbClr val="FF0000"/>
                </a:solidFill>
              </a:rPr>
              <a:t>UnityChan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ko-KR" altLang="en-US" dirty="0" smtClean="0"/>
              <a:t>모델을 올려줍니다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13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user\Desktop\Move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00" y="1228967"/>
            <a:ext cx="7236802" cy="4045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Axis </a:t>
            </a:r>
            <a:r>
              <a:rPr lang="ko-KR" altLang="en-US" dirty="0" smtClean="0"/>
              <a:t>값을 이용해 </a:t>
            </a:r>
            <a:r>
              <a:rPr lang="ko-KR" altLang="en-US" dirty="0" smtClean="0">
                <a:solidFill>
                  <a:srgbClr val="FF0000"/>
                </a:solidFill>
              </a:rPr>
              <a:t>부드러운 이동</a:t>
            </a:r>
            <a:r>
              <a:rPr lang="ko-KR" altLang="en-US" dirty="0" smtClean="0"/>
              <a:t>을 구현합니다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9821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user\Desktop\Rotate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01" y="1228968"/>
            <a:ext cx="7236802" cy="4045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 smtClean="0"/>
              <a:t>이동하는 </a:t>
            </a:r>
            <a:r>
              <a:rPr lang="ko-KR" altLang="en-US" dirty="0" smtClean="0">
                <a:solidFill>
                  <a:srgbClr val="FF0000"/>
                </a:solidFill>
              </a:rPr>
              <a:t>방향 벡터를 바라볼 수 있도록</a:t>
            </a:r>
            <a:r>
              <a:rPr lang="ko-KR" altLang="en-US" dirty="0" smtClean="0"/>
              <a:t> 구현합니다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91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user\Desktop\Wait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03" y="1228970"/>
            <a:ext cx="7236802" cy="4045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 smtClean="0"/>
              <a:t>이동하지 않을 때는 </a:t>
            </a:r>
            <a:r>
              <a:rPr lang="en-US" altLang="ko-KR" dirty="0" smtClean="0">
                <a:solidFill>
                  <a:srgbClr val="FF0000"/>
                </a:solidFill>
              </a:rPr>
              <a:t>Wait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애니메이션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이동할 때에는 </a:t>
            </a:r>
            <a:r>
              <a:rPr lang="en-US" altLang="ko-KR" dirty="0" smtClean="0">
                <a:solidFill>
                  <a:srgbClr val="FF0000"/>
                </a:solidFill>
              </a:rPr>
              <a:t>Walk</a:t>
            </a:r>
            <a:r>
              <a:rPr lang="en-US" altLang="ko-KR" dirty="0" smtClean="0"/>
              <a:t> </a:t>
            </a:r>
            <a:r>
              <a:rPr lang="ko-KR" altLang="en-US" dirty="0" smtClean="0"/>
              <a:t>애니메이션을 실행하세</a:t>
            </a:r>
            <a:r>
              <a:rPr lang="ko-KR" altLang="en-US" dirty="0"/>
              <a:t>요</a:t>
            </a:r>
            <a:endParaRPr lang="ko-KR" altLang="en-US" dirty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4550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ser\Desktop\Run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04" y="1228970"/>
            <a:ext cx="7236801" cy="404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Left Shift</a:t>
            </a:r>
            <a:r>
              <a:rPr lang="ko-KR" altLang="en-US" dirty="0" smtClean="0"/>
              <a:t>를 누르면 </a:t>
            </a:r>
            <a:r>
              <a:rPr lang="en-US" altLang="ko-KR" dirty="0" smtClean="0">
                <a:solidFill>
                  <a:srgbClr val="FF0000"/>
                </a:solidFill>
              </a:rPr>
              <a:t>Run</a:t>
            </a:r>
            <a:r>
              <a:rPr lang="en-US" altLang="ko-KR" dirty="0" smtClean="0"/>
              <a:t> </a:t>
            </a:r>
            <a:r>
              <a:rPr lang="ko-KR" altLang="en-US" dirty="0" smtClean="0"/>
              <a:t>애니메이션을 실행하고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이동 속도를 증가</a:t>
            </a:r>
            <a:r>
              <a:rPr lang="ko-KR" altLang="en-US" dirty="0" smtClean="0"/>
              <a:t>시키세요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5707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user\Desktop\Jump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05" y="1228970"/>
            <a:ext cx="7236800" cy="404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Space</a:t>
            </a:r>
            <a:r>
              <a:rPr lang="ko-KR" altLang="en-US" dirty="0" smtClean="0"/>
              <a:t>를 누르면 </a:t>
            </a:r>
            <a:r>
              <a:rPr lang="en-US" altLang="ko-KR" dirty="0" smtClean="0">
                <a:solidFill>
                  <a:srgbClr val="FF0000"/>
                </a:solidFill>
              </a:rPr>
              <a:t>Jump</a:t>
            </a:r>
            <a:r>
              <a:rPr lang="en-US" altLang="ko-KR" dirty="0" smtClean="0"/>
              <a:t> </a:t>
            </a:r>
            <a:r>
              <a:rPr lang="ko-KR" altLang="en-US" dirty="0" smtClean="0"/>
              <a:t>애니메이션을 실행합니다</a:t>
            </a:r>
            <a:r>
              <a:rPr lang="en-US" altLang="ko-KR" dirty="0" smtClean="0"/>
              <a:t>.</a:t>
            </a:r>
          </a:p>
          <a:p>
            <a:r>
              <a:rPr lang="en-US" altLang="ko-KR" sz="1200" dirty="0" smtClean="0">
                <a:solidFill>
                  <a:srgbClr val="00B050"/>
                </a:solidFill>
              </a:rPr>
              <a:t>(Jump </a:t>
            </a:r>
            <a:r>
              <a:rPr lang="ko-KR" altLang="en-US" sz="1200" dirty="0" smtClean="0">
                <a:solidFill>
                  <a:srgbClr val="00B050"/>
                </a:solidFill>
              </a:rPr>
              <a:t>애니메이션의 길이를 간결하게 조절하세요</a:t>
            </a:r>
            <a:r>
              <a:rPr lang="en-US" altLang="ko-KR" sz="1200" dirty="0" smtClean="0">
                <a:solidFill>
                  <a:srgbClr val="00B050"/>
                </a:solidFill>
              </a:rPr>
              <a:t>.)</a:t>
            </a:r>
            <a:endParaRPr lang="ko-KR" altLang="en-US" sz="1200" dirty="0">
              <a:solidFill>
                <a:srgbClr val="00B050"/>
              </a:solidFill>
            </a:endParaRPr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969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user\Desktop\캡처_2020_07_31_19_09_04_74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06" y="1228970"/>
            <a:ext cx="7236799" cy="404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err="1" smtClean="0">
                <a:solidFill>
                  <a:srgbClr val="FF0000"/>
                </a:solidFill>
              </a:rPr>
              <a:t>BoxUnityChan</a:t>
            </a:r>
            <a:r>
              <a:rPr lang="en-US" altLang="ko-KR" dirty="0" smtClean="0"/>
              <a:t> </a:t>
            </a:r>
            <a:r>
              <a:rPr lang="ko-KR" altLang="en-US" dirty="0" smtClean="0"/>
              <a:t>모델을 올려줍니다</a:t>
            </a:r>
            <a:r>
              <a:rPr lang="en-US" altLang="ko-KR" dirty="0" smtClean="0"/>
              <a:t>.</a:t>
            </a:r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46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user\Desktop\Track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606" y="1228970"/>
            <a:ext cx="7236799" cy="404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err="1" smtClean="0"/>
              <a:t>UnityChan</a:t>
            </a:r>
            <a:r>
              <a:rPr lang="en-US" altLang="ko-KR" dirty="0" smtClean="0"/>
              <a:t> </a:t>
            </a:r>
            <a:r>
              <a:rPr lang="ko-KR" altLang="en-US" dirty="0" smtClean="0"/>
              <a:t>모델이 존재하는 동안 </a:t>
            </a:r>
            <a:r>
              <a:rPr lang="ko-KR" altLang="en-US" dirty="0" smtClean="0">
                <a:solidFill>
                  <a:srgbClr val="FF0000"/>
                </a:solidFill>
              </a:rPr>
              <a:t>추적</a:t>
            </a:r>
            <a:r>
              <a:rPr lang="ko-KR" altLang="en-US" dirty="0" smtClean="0"/>
              <a:t>할 수 있도록 하고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FF0000"/>
                </a:solidFill>
              </a:rPr>
              <a:t>Walk</a:t>
            </a:r>
            <a:r>
              <a:rPr lang="en-US" altLang="ko-KR" dirty="0" smtClean="0"/>
              <a:t> </a:t>
            </a:r>
            <a:r>
              <a:rPr lang="ko-KR" altLang="en-US" dirty="0" smtClean="0"/>
              <a:t>애니메이션을 실행하세요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sp>
        <p:nvSpPr>
          <p:cNvPr id="7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783D229-8D20-40F1-A548-86C48BF850B0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64591" y="893224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(</a:t>
            </a:r>
            <a:r>
              <a:rPr lang="ko-KR" altLang="en-US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슬라이드 쇼로 보면 사진이 움직입니다</a:t>
            </a:r>
            <a:r>
              <a:rPr lang="en-US" altLang="ko-KR" sz="1200" dirty="0" smtClean="0">
                <a:solidFill>
                  <a:srgbClr val="7030A0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)</a:t>
            </a:r>
            <a:endParaRPr lang="ko-KR" altLang="en-US" sz="1200" dirty="0" smtClean="0">
              <a:solidFill>
                <a:srgbClr val="7030A0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361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필수">
  <a:themeElements>
    <a:clrScheme name="필수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필수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필수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500" dirty="0" smtClean="0">
            <a:solidFill>
              <a:schemeClr val="tx1">
                <a:lumMod val="75000"/>
                <a:lumOff val="25000"/>
              </a:schemeClr>
            </a:solidFill>
            <a:latin typeface="KoPubWorld돋움체 Medium" pitchFamily="2" charset="-127"/>
            <a:ea typeface="KoPubWorld돋움체 Medium" pitchFamily="2" charset="-127"/>
            <a:cs typeface="KoPubWorld돋움체 Medium" pitchFamily="2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457</TotalTime>
  <Words>172</Words>
  <Application>Microsoft Office PowerPoint</Application>
  <PresentationFormat>화면 슬라이드 쇼(4:3)</PresentationFormat>
  <Paragraphs>40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굴림</vt:lpstr>
      <vt:lpstr>Arial</vt:lpstr>
      <vt:lpstr>맑은 고딕</vt:lpstr>
      <vt:lpstr>KoPubWorld돋움체 Medium</vt:lpstr>
      <vt:lpstr>HY견고딕</vt:lpstr>
      <vt:lpstr>KoPubWorld돋움체 Bold</vt:lpstr>
      <vt:lpstr>Arial Black</vt:lpstr>
      <vt:lpstr>돋움</vt:lpstr>
      <vt:lpstr>필수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43</cp:revision>
  <dcterms:created xsi:type="dcterms:W3CDTF">2020-07-07T09:08:28Z</dcterms:created>
  <dcterms:modified xsi:type="dcterms:W3CDTF">2020-07-31T10:49:36Z</dcterms:modified>
</cp:coreProperties>
</file>

<file path=docProps/thumbnail.jpeg>
</file>